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2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387778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82916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24359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52733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75500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26721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23006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63526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53087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0721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7204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5038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0737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3920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3844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3871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4153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2437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SzPct val="100000"/>
              <a:defRPr sz="3000"/>
            </a:lvl1pPr>
            <a:lvl2pPr lvl="1">
              <a:spcBef>
                <a:spcPts val="480"/>
              </a:spcBef>
              <a:buSzPct val="100000"/>
              <a:defRPr sz="2400"/>
            </a:lvl2pPr>
            <a:lvl3pPr lvl="2">
              <a:spcBef>
                <a:spcPts val="480"/>
              </a:spcBef>
              <a:buSzPct val="100000"/>
              <a:defRPr sz="2400"/>
            </a:lvl3pPr>
            <a:lvl4pPr lvl="3">
              <a:spcBef>
                <a:spcPts val="360"/>
              </a:spcBef>
              <a:buSzPct val="100000"/>
              <a:defRPr sz="1800"/>
            </a:lvl4pPr>
            <a:lvl5pPr lvl="4">
              <a:spcBef>
                <a:spcPts val="360"/>
              </a:spcBef>
              <a:buSzPct val="100000"/>
              <a:defRPr sz="1800"/>
            </a:lvl5pPr>
            <a:lvl6pPr lvl="5">
              <a:spcBef>
                <a:spcPts val="360"/>
              </a:spcBef>
              <a:buSzPct val="100000"/>
              <a:defRPr sz="1800"/>
            </a:lvl6pPr>
            <a:lvl7pPr lvl="6">
              <a:spcBef>
                <a:spcPts val="360"/>
              </a:spcBef>
              <a:buSzPct val="100000"/>
              <a:defRPr sz="1800"/>
            </a:lvl7pPr>
            <a:lvl8pPr lvl="7">
              <a:spcBef>
                <a:spcPts val="360"/>
              </a:spcBef>
              <a:buSzPct val="100000"/>
              <a:defRPr sz="1800"/>
            </a:lvl8pPr>
            <a:lvl9pPr lvl="8"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ngwood.edu/cleanva/images/sec6.processskill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VOCABULARY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a Scientist?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Selects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 choose as a preference.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Tools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 instrument used for doing work.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Compare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 note the likeness and differences.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Graphs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Shows the relationship between two or more nouns.  Lines, bars, dots, ect.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Charts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Display of information in a graph form.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Illustrate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Provide a picture.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Sort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Group things by their attributes.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Investigate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To make a full inquiry; question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37" name="Shape 1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01137" y="2307712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76300" y="2434075"/>
            <a:ext cx="2209800" cy="2076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Process Skills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4011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science process skills form the foundation for scientific methods. There are six basic science process skills: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• Observation                           </a:t>
            </a:r>
            <a:r>
              <a:rPr lang="en">
                <a:solidFill>
                  <a:schemeClr val="dk1"/>
                </a:solidFill>
              </a:rPr>
              <a:t>• Measurement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• Communication                      </a:t>
            </a:r>
            <a:r>
              <a:rPr lang="en">
                <a:solidFill>
                  <a:schemeClr val="dk1"/>
                </a:solidFill>
              </a:rPr>
              <a:t>• Inference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• Classification                          • Prediction</a:t>
            </a:r>
          </a:p>
        </p:txBody>
      </p:sp>
      <p:sp>
        <p:nvSpPr>
          <p:cNvPr id="42" name="Shape 42"/>
          <p:cNvSpPr txBox="1"/>
          <p:nvPr/>
        </p:nvSpPr>
        <p:spPr>
          <a:xfrm>
            <a:off x="237500" y="4821375"/>
            <a:ext cx="8728499" cy="32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http://www.longwood.edu/cleanva/images/sec6.processskills.pdf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Observation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process of noting and recording data for scientific investigation.</a:t>
            </a:r>
          </a:p>
        </p:txBody>
      </p:sp>
      <p:pic>
        <p:nvPicPr>
          <p:cNvPr id="49" name="Shape 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43250" y="2944762"/>
            <a:ext cx="2657475" cy="172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Communication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transferring of messages or exchanging of information or ideas.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90875" y="3096850"/>
            <a:ext cx="2762250" cy="165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Classification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Placing plants and animals in groups based on structure and other criteria.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34105" y="1908825"/>
            <a:ext cx="3313087" cy="3017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Measurement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specific dimension (size, weight) of something.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60387" y="2514725"/>
            <a:ext cx="2466975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Inference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 make a conclusion based on evidence or logic.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Prediction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act of foretelling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Making a guess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Requesting information.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On-screen Show (16:9)</PresentationFormat>
  <Paragraphs>41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Arial</vt:lpstr>
      <vt:lpstr>light-gradient</vt:lpstr>
      <vt:lpstr>VOCABULARY</vt:lpstr>
      <vt:lpstr>Process Skills</vt:lpstr>
      <vt:lpstr>Observation</vt:lpstr>
      <vt:lpstr>Communication</vt:lpstr>
      <vt:lpstr>Classification</vt:lpstr>
      <vt:lpstr>Measurement</vt:lpstr>
      <vt:lpstr>Inference</vt:lpstr>
      <vt:lpstr>Prediction</vt:lpstr>
      <vt:lpstr>Questions</vt:lpstr>
      <vt:lpstr>Selects</vt:lpstr>
      <vt:lpstr>Tools</vt:lpstr>
      <vt:lpstr>Compare</vt:lpstr>
      <vt:lpstr>Graphs</vt:lpstr>
      <vt:lpstr>Charts</vt:lpstr>
      <vt:lpstr>Illustrate</vt:lpstr>
      <vt:lpstr>Sort</vt:lpstr>
      <vt:lpstr>Investigate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Dani Stone</dc:creator>
  <cp:lastModifiedBy>Leslie Browning</cp:lastModifiedBy>
  <cp:revision>1</cp:revision>
  <dcterms:modified xsi:type="dcterms:W3CDTF">2016-10-18T18:10:57Z</dcterms:modified>
</cp:coreProperties>
</file>